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83" r:id="rId3"/>
    <p:sldMasterId id="2147484280" r:id="rId4"/>
    <p:sldMasterId id="2147484316" r:id="rId5"/>
    <p:sldMasterId id="2147484340" r:id="rId6"/>
    <p:sldMasterId id="2147484792" r:id="rId7"/>
    <p:sldMasterId id="2147484828" r:id="rId8"/>
    <p:sldMasterId id="2147484840" r:id="rId9"/>
    <p:sldMasterId id="2147484852" r:id="rId10"/>
    <p:sldMasterId id="2147484864" r:id="rId11"/>
    <p:sldMasterId id="2147484876" r:id="rId12"/>
    <p:sldMasterId id="2147484888" r:id="rId13"/>
    <p:sldMasterId id="2147484900" r:id="rId14"/>
    <p:sldMasterId id="2147484912" r:id="rId15"/>
    <p:sldMasterId id="2147484924" r:id="rId16"/>
    <p:sldMasterId id="2147484936" r:id="rId17"/>
  </p:sldMasterIdLst>
  <p:notesMasterIdLst>
    <p:notesMasterId r:id="rId129"/>
  </p:notesMasterIdLst>
  <p:handoutMasterIdLst>
    <p:handoutMasterId r:id="rId130"/>
  </p:handoutMasterIdLst>
  <p:sldIdLst>
    <p:sldId id="269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285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293" r:id="rId39"/>
    <p:sldId id="359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01" r:id="rId54"/>
    <p:sldId id="258" r:id="rId55"/>
    <p:sldId id="259" r:id="rId56"/>
    <p:sldId id="260" r:id="rId57"/>
    <p:sldId id="566" r:id="rId58"/>
    <p:sldId id="530" r:id="rId59"/>
    <p:sldId id="531" r:id="rId60"/>
    <p:sldId id="532" r:id="rId61"/>
    <p:sldId id="533" r:id="rId62"/>
    <p:sldId id="534" r:id="rId63"/>
    <p:sldId id="535" r:id="rId64"/>
    <p:sldId id="536" r:id="rId65"/>
    <p:sldId id="537" r:id="rId66"/>
    <p:sldId id="538" r:id="rId67"/>
    <p:sldId id="539" r:id="rId68"/>
    <p:sldId id="540" r:id="rId69"/>
    <p:sldId id="541" r:id="rId70"/>
    <p:sldId id="542" r:id="rId71"/>
    <p:sldId id="543" r:id="rId72"/>
    <p:sldId id="544" r:id="rId73"/>
    <p:sldId id="456" r:id="rId74"/>
    <p:sldId id="349" r:id="rId75"/>
    <p:sldId id="567" r:id="rId76"/>
    <p:sldId id="568" r:id="rId77"/>
    <p:sldId id="569" r:id="rId78"/>
    <p:sldId id="570" r:id="rId79"/>
    <p:sldId id="571" r:id="rId80"/>
    <p:sldId id="572" r:id="rId81"/>
    <p:sldId id="573" r:id="rId82"/>
    <p:sldId id="574" r:id="rId83"/>
    <p:sldId id="575" r:id="rId84"/>
    <p:sldId id="576" r:id="rId85"/>
    <p:sldId id="577" r:id="rId86"/>
    <p:sldId id="578" r:id="rId87"/>
    <p:sldId id="579" r:id="rId88"/>
    <p:sldId id="580" r:id="rId89"/>
    <p:sldId id="581" r:id="rId90"/>
    <p:sldId id="582" r:id="rId91"/>
    <p:sldId id="583" r:id="rId92"/>
    <p:sldId id="584" r:id="rId93"/>
    <p:sldId id="585" r:id="rId94"/>
    <p:sldId id="586" r:id="rId95"/>
    <p:sldId id="587" r:id="rId96"/>
    <p:sldId id="588" r:id="rId97"/>
    <p:sldId id="589" r:id="rId98"/>
    <p:sldId id="590" r:id="rId99"/>
    <p:sldId id="591" r:id="rId100"/>
    <p:sldId id="592" r:id="rId101"/>
    <p:sldId id="593" r:id="rId102"/>
    <p:sldId id="594" r:id="rId103"/>
    <p:sldId id="595" r:id="rId104"/>
    <p:sldId id="596" r:id="rId105"/>
    <p:sldId id="597" r:id="rId106"/>
    <p:sldId id="598" r:id="rId107"/>
    <p:sldId id="545" r:id="rId108"/>
    <p:sldId id="546" r:id="rId109"/>
    <p:sldId id="547" r:id="rId110"/>
    <p:sldId id="548" r:id="rId111"/>
    <p:sldId id="549" r:id="rId112"/>
    <p:sldId id="550" r:id="rId113"/>
    <p:sldId id="551" r:id="rId114"/>
    <p:sldId id="552" r:id="rId115"/>
    <p:sldId id="553" r:id="rId116"/>
    <p:sldId id="300" r:id="rId117"/>
    <p:sldId id="301" r:id="rId118"/>
    <p:sldId id="323" r:id="rId119"/>
    <p:sldId id="491" r:id="rId120"/>
    <p:sldId id="477" r:id="rId121"/>
    <p:sldId id="478" r:id="rId122"/>
    <p:sldId id="479" r:id="rId123"/>
    <p:sldId id="480" r:id="rId124"/>
    <p:sldId id="492" r:id="rId125"/>
    <p:sldId id="493" r:id="rId126"/>
    <p:sldId id="494" r:id="rId127"/>
    <p:sldId id="489" r:id="rId128"/>
  </p:sldIdLst>
  <p:sldSz cx="9144000" cy="6858000" type="screen4x3"/>
  <p:notesSz cx="6735763" cy="98567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3105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117" Type="http://schemas.openxmlformats.org/officeDocument/2006/relationships/slide" Target="slides/slide100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112" Type="http://schemas.openxmlformats.org/officeDocument/2006/relationships/slide" Target="slides/slide95.xml"/><Relationship Id="rId133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0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102" Type="http://schemas.openxmlformats.org/officeDocument/2006/relationships/slide" Target="slides/slide85.xml"/><Relationship Id="rId123" Type="http://schemas.openxmlformats.org/officeDocument/2006/relationships/slide" Target="slides/slide106.xml"/><Relationship Id="rId128" Type="http://schemas.openxmlformats.org/officeDocument/2006/relationships/slide" Target="slides/slide11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100" Type="http://schemas.openxmlformats.org/officeDocument/2006/relationships/slide" Target="slides/slide83.xml"/><Relationship Id="rId105" Type="http://schemas.openxmlformats.org/officeDocument/2006/relationships/slide" Target="slides/slide88.xml"/><Relationship Id="rId113" Type="http://schemas.openxmlformats.org/officeDocument/2006/relationships/slide" Target="slides/slide96.xml"/><Relationship Id="rId118" Type="http://schemas.openxmlformats.org/officeDocument/2006/relationships/slide" Target="slides/slide101.xml"/><Relationship Id="rId126" Type="http://schemas.openxmlformats.org/officeDocument/2006/relationships/slide" Target="slides/slide109.xml"/><Relationship Id="rId13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slide" Target="slides/slide76.xml"/><Relationship Id="rId98" Type="http://schemas.openxmlformats.org/officeDocument/2006/relationships/slide" Target="slides/slide81.xml"/><Relationship Id="rId121" Type="http://schemas.openxmlformats.org/officeDocument/2006/relationships/slide" Target="slides/slide10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103" Type="http://schemas.openxmlformats.org/officeDocument/2006/relationships/slide" Target="slides/slide86.xml"/><Relationship Id="rId108" Type="http://schemas.openxmlformats.org/officeDocument/2006/relationships/slide" Target="slides/slide91.xml"/><Relationship Id="rId116" Type="http://schemas.openxmlformats.org/officeDocument/2006/relationships/slide" Target="slides/slide99.xml"/><Relationship Id="rId124" Type="http://schemas.openxmlformats.org/officeDocument/2006/relationships/slide" Target="slides/slide107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slide" Target="slides/slide79.xml"/><Relationship Id="rId111" Type="http://schemas.openxmlformats.org/officeDocument/2006/relationships/slide" Target="slides/slide94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6" Type="http://schemas.openxmlformats.org/officeDocument/2006/relationships/slide" Target="slides/slide89.xml"/><Relationship Id="rId114" Type="http://schemas.openxmlformats.org/officeDocument/2006/relationships/slide" Target="slides/slide97.xml"/><Relationship Id="rId119" Type="http://schemas.openxmlformats.org/officeDocument/2006/relationships/slide" Target="slides/slide102.xml"/><Relationship Id="rId127" Type="http://schemas.openxmlformats.org/officeDocument/2006/relationships/slide" Target="slides/slide11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slide" Target="slides/slide82.xml"/><Relationship Id="rId101" Type="http://schemas.openxmlformats.org/officeDocument/2006/relationships/slide" Target="slides/slide84.xml"/><Relationship Id="rId122" Type="http://schemas.openxmlformats.org/officeDocument/2006/relationships/slide" Target="slides/slide105.xml"/><Relationship Id="rId13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109" Type="http://schemas.openxmlformats.org/officeDocument/2006/relationships/slide" Target="slides/slide9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slide" Target="slides/slide80.xml"/><Relationship Id="rId104" Type="http://schemas.openxmlformats.org/officeDocument/2006/relationships/slide" Target="slides/slide87.xml"/><Relationship Id="rId120" Type="http://schemas.openxmlformats.org/officeDocument/2006/relationships/slide" Target="slides/slide103.xml"/><Relationship Id="rId125" Type="http://schemas.openxmlformats.org/officeDocument/2006/relationships/slide" Target="slides/slide10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110" Type="http://schemas.openxmlformats.org/officeDocument/2006/relationships/slide" Target="slides/slide93.xml"/><Relationship Id="rId115" Type="http://schemas.openxmlformats.org/officeDocument/2006/relationships/slide" Target="slides/slide98.xml"/><Relationship Id="rId131" Type="http://schemas.openxmlformats.org/officeDocument/2006/relationships/presProps" Target="presProps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E7D2F3-5BDD-4C53-8802-F4DDC28C5D78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9E7700-8F2C-4136-BDDF-B6040B1858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46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530AA7-E83F-454E-AE9E-3AA025B6FE0E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E127C1-D8FD-486F-8AD9-312351ADCD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06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E5BD1-1AB7-42D7-A869-D267BC6AF45B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894D52-1B33-4757-8C17-327684B360E4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89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E0933E-FB3E-49A2-8139-F6C477A76104}" type="slidenum">
              <a:rPr lang="it-IT" sz="1200" smtClean="0">
                <a:solidFill>
                  <a:prstClr val="black"/>
                </a:solidFill>
              </a:rPr>
              <a:pPr eaLnBrk="1" hangingPunct="1"/>
              <a:t>59</a:t>
            </a:fld>
            <a:endParaRPr lang="it-IT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18FC-B64A-4E7D-BBF2-61119D40923F}" type="slidenum">
              <a:rPr lang="it-IT" smtClean="0">
                <a:solidFill>
                  <a:prstClr val="black"/>
                </a:solidFill>
              </a:rPr>
              <a:pPr/>
              <a:t>64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181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58E05C-DE81-446D-A928-CC21FEE3F733}" type="slidenum">
              <a:rPr lang="it-IT" sz="1200" smtClean="0">
                <a:solidFill>
                  <a:prstClr val="black"/>
                </a:solidFill>
              </a:rPr>
              <a:pPr eaLnBrk="1" hangingPunct="1"/>
              <a:t>88</a:t>
            </a:fld>
            <a:endParaRPr lang="it-IT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191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AA6EEB-6640-40F4-9C22-1DF4A0DAE17D}" type="slidenum">
              <a:rPr lang="it-IT" sz="1200" smtClean="0">
                <a:solidFill>
                  <a:prstClr val="black"/>
                </a:solidFill>
              </a:rPr>
              <a:pPr eaLnBrk="1" hangingPunct="1"/>
              <a:t>89</a:t>
            </a:fld>
            <a:endParaRPr lang="it-IT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7.xml"/><Relationship Id="rId4" Type="http://schemas.openxmlformats.org/officeDocument/2006/relationships/tags" Target="../tags/tag3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7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E399-F1CD-45B1-A1C9-6EF94983937D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7F1D-BFF9-424A-A1D1-2622CD3902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FCC2-EA1F-4100-BEDD-DF03F64B29E4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5F99-4844-4FAB-8654-A5E44B3FE0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27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06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17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678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70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12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78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974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7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72FD6-F3F5-47F5-B018-34F28F2E423C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5D6A-EDB5-49CE-8AF4-C3BCD5E40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27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575-2B3E-4872-8387-A254F20F7C4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D1BF-2541-422C-AA4E-9A2D895C630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069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BC66-39A2-46C7-8684-B5F96F1E6B8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1393-99E3-4197-96BA-5BDDBD2744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813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09D9-200E-4BEA-8B5E-2D00DA169C1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400B-1458-4BE2-AD47-8A0C01B8992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74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29F7-35A5-4D60-8B45-B7AFC7F876D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CE61-860F-4686-81F8-539449C354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3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8735-5305-4C85-B8FF-7670FD475E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1024-628C-47BB-A0A7-6D3B2713EC8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57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0D38-AFBE-49B5-9FB5-38669085285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D3E9-6F28-45BA-B489-29CFC61EFBD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11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A8AC-4596-4EF6-8719-939D270B8FD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1004-BAD1-4E9A-8176-B370232B7A3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989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8E6C-4571-447C-9FEF-B0B4BE4AF90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8BA2-D2AB-4C22-98D2-92E2484EACA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430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CA58-6550-4AA8-8462-A0414BB832E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107F-CD57-450F-B6C6-61AAD81AF51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2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6E21-41CD-454D-B284-81BD707D6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A17B-A831-4A02-92BB-88082D37C5B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EE11-5898-465C-B1DF-7571DE55500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176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F12E-1E58-4E36-914F-32D07383D9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3271-5595-46A9-8FFC-F2CDC32B225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99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94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25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329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25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1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293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736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B14D-E2F1-4F0C-B6A2-235F154EF6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221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018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1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8B24-F6A9-41B7-9DB8-31761CB69BC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0744-8BE0-43A4-BD52-03F24081830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745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C284-75AE-45B0-9A0B-1BC9A937E6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8CD8-41EB-4C03-A337-1B4A7BA1484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184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C7F3-7E2E-46E4-A405-AF44C18ACAA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9A7D-3DA0-4B1F-8715-4280402FC59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842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8FD9-CC65-4ECF-946A-1D62909DFE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E0FA-3D74-49D1-B28E-D9B03FDA42F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44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8BA4-0952-4D51-B1FE-785E4A1D32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6E7F-8BC9-4F7A-A44C-80D788E373A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084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9070-3AF7-4569-AF74-E8AC93ABB0B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6108-1BDD-4BD7-89FA-5205BE4ADEA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31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E267-B325-4392-BEED-9B12446D36B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1505-1672-40FA-B1E1-C9F6961A0D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1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407C-9D23-47EC-907C-181BCDB329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042D-5959-450F-9352-E918ACB2F2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0082-904B-433F-A629-F4F8BE2E1DE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242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FA1A-42C5-4087-8A8C-F72F0F4D22C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B966-D06A-4F0A-AC0D-DEADACD7EFC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846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BFEF-903F-4A77-98AC-A398176FF40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908D-53A9-47E4-AE25-F8D85E7936E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96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3DFC-F70D-4198-A87E-D2965E8896A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C693-7D44-4951-9D48-38208D4977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229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74E7-3D21-43A0-9BBA-5C43035777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5649-4FDF-4B48-973C-EA6F8A83FA2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059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20B7-7456-4962-AF49-BC56528F770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4691-4EA7-474A-B239-F808B2AF3C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391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98A7-5CD7-48D4-ACDB-FBECDAD4B0F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8048-39E6-4F10-96B2-302569EA021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525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1774-AC46-4DAF-92E4-C09733B36E9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EDC2-E51B-4359-A5FE-B1CE5ACAEDD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260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3789-79A9-4D2A-8907-E09FF3E1971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71DF-3CA3-4CEC-B0A1-3CB6362B3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16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2FC3-3DBC-4BDD-9BEE-BD224D7E814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238D-C420-4D34-91D7-C987E81EADC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5D6C-8CFA-4E3F-BD72-696FA22702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24DD-1A36-43C1-B482-C97D593E07F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AEF3-9EEF-42CD-B59F-AD0D3EE4610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17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DEE5-6875-47D3-8CA5-6BCA883939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D972-90F0-4A1C-BDB1-E9A6C23DF8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79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D83C-C031-421C-9588-7BDFACDD6F8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76E3-8345-4D20-BD2B-616B6AFDC0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990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FAD1-9652-4008-9416-B0B1BAB769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3E77-1FBE-46DA-B0AE-A6728B90BB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195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CAB1-2C59-4FD3-B4C5-DDB33A80D5E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F88-0D4A-4C19-B958-B735FDE607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10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98F2-481B-4991-8E91-0C61E758E65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15060"/>
      </p:ext>
    </p:extLst>
  </p:cSld>
  <p:clrMapOvr>
    <a:masterClrMapping/>
  </p:clrMapOvr>
  <p:transition spd="slow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E7E0-F3D1-491A-9FD5-9DAA4A15960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4301"/>
      </p:ext>
    </p:extLst>
  </p:cSld>
  <p:clrMapOvr>
    <a:masterClrMapping/>
  </p:clrMapOvr>
  <p:transition spd="slow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EDB7-EEF4-4422-9B95-09B4719BA66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49120"/>
      </p:ext>
    </p:extLst>
  </p:cSld>
  <p:clrMapOvr>
    <a:masterClrMapping/>
  </p:clrMapOvr>
  <p:transition spd="slow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D085-F91A-4CF3-AF13-30DA61F2185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5671"/>
      </p:ext>
    </p:extLst>
  </p:cSld>
  <p:clrMapOvr>
    <a:masterClrMapping/>
  </p:clrMapOvr>
  <p:transition spd="slow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225-18DE-42E7-BA9A-1865F2446C2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65959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92DB-C49D-4037-AA00-3D33191143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B4EA-159F-4BFB-840A-D9EC86A65A5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22013"/>
      </p:ext>
    </p:extLst>
  </p:cSld>
  <p:clrMapOvr>
    <a:masterClrMapping/>
  </p:clrMapOvr>
  <p:transition spd="slow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7EA6-4999-4186-B584-0C3CF6472CF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93439"/>
      </p:ext>
    </p:extLst>
  </p:cSld>
  <p:clrMapOvr>
    <a:masterClrMapping/>
  </p:clrMapOvr>
  <p:transition spd="slow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9DE4-8FAB-46FC-9F12-5A7B8B722BA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3248"/>
      </p:ext>
    </p:extLst>
  </p:cSld>
  <p:clrMapOvr>
    <a:masterClrMapping/>
  </p:clrMapOvr>
  <p:transition spd="slow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AC937-69D0-461D-B636-06CD9631172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6456"/>
      </p:ext>
    </p:extLst>
  </p:cSld>
  <p:clrMapOvr>
    <a:masterClrMapping/>
  </p:clrMapOvr>
  <p:transition spd="slow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C63E-A9EA-4AF5-8C20-38233F9CB48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8704"/>
      </p:ext>
    </p:extLst>
  </p:cSld>
  <p:clrMapOvr>
    <a:masterClrMapping/>
  </p:clrMapOvr>
  <p:transition spd="slow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DEC6-5012-4325-8ABC-48C72732BAA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7800"/>
      </p:ext>
    </p:extLst>
  </p:cSld>
  <p:clrMapOvr>
    <a:masterClrMapping/>
  </p:clrMapOvr>
  <p:transition spd="slow"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941F-201F-4072-AC91-4DFCBE0570D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9062-92C9-4D45-ACD5-0B58E48540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69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30C8-3CAD-4C07-BEA1-D4FBA057E8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4566-5F10-4A77-9DD4-02B2E5ECB76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986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9EE8-AA44-4807-ADD9-397EA900ACB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0766-F893-48A1-9BB1-68FF46A7DF3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016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6CBC-90ED-4E2D-BB1F-BAED3EC9258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225E-73A4-4EA8-9EAB-C11DFF4F0D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0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8CE3-FB04-41EA-81EE-49CC5D4A8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5662-5369-4E2F-98F7-2363139FA9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6333-3A6D-42EB-96D0-3927F24548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682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9696-4B7E-40FC-98CC-702FF9D3A07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C8C6-0613-4ACD-B0D0-47D9A72EE1F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521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3072-7D0C-4E88-8486-FAB7EFB6C52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89B8-91EC-46D3-B71A-C7C6716801D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481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07B1-4DCE-42D7-938C-F7C16736E64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BA2A-1D4E-4A7F-AE85-01BF175E74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26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4A6B-0C9C-4EAB-B69A-422000B4163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9479-34F4-4B69-9303-0954979DAF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669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F569-DF9B-4F11-A232-8FF7CEAB6FD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F3E0-43FA-4370-A91D-E276AEF9748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351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4726-A666-4FE0-B077-698298EEEC2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7D3E-18F4-46FB-BA18-BB56BE159C0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23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3935-D6F1-40E5-A098-C7B9352579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1E5E-39CD-4B09-AEC2-5C6C7BDB5ED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647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A547-98BD-4CA0-8485-586C21CFA5D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32BB-4B03-4CCF-89F8-6CAFFF9E7B0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62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02DE-75C2-4E4E-8543-F7C085D43C5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F843-86D5-4440-9F5C-F84B92DFDDF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3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E7ED-D020-48EA-BC42-85A8C11C4C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5B58-9258-42BF-AC30-7A16F6493B7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ED15-63D6-489F-8B42-EBD4D78E858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125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19B2-0378-42A4-8FD6-B48942D9387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656B-3739-4BB1-BD3C-CCB383219A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390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75B1-0FEA-4B9C-8687-17CE57A4621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1D5A-C2E3-4A5C-8484-C62F42D939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9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AF71-FB0E-4522-96B1-E6162F5F550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7688-DC4D-44C4-866D-A8B5A1B8962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558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08E4-D567-49DC-83A7-C72635AF958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D0AA-D926-46EF-9920-DB8CA709DE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894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4F6A-F0F6-4726-B4AB-A1CFC42A022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74BE-AD73-4788-B690-7702E120C6C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378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4466-E1E8-40E2-B53F-A4C4B0AD61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B4B9-19D2-4C97-8AB3-702673021C7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200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75E-A266-485B-BEF5-E49600AEE0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9E07-B2DA-49DD-8788-9A25914AE4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1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A33D-2EEA-41B0-807B-A578A0A7A2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5B51-4A2E-4787-B974-A02338A7D67D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BF4A-5C19-4576-9466-92B594006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513C-EFE2-4490-A855-0113EB464B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AACE-0FB5-42BD-9010-A4E525AAF8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0AA1-15B0-4127-B23A-8925DCAAA9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1C623-6C0E-4D7D-A086-D0C48161AAB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5AA7-62BE-4A3F-AB2D-96119CF324B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ABBD-45D4-405B-ADFB-BC6B609B6FF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4881-1958-46B6-A8BE-8866FAD36D1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82EC-61A5-4C4E-B5F0-341B1304377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B04A-2160-4149-A75F-0025E3238D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BA53-1719-4571-9E66-59B833BDB58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7C9C-BA39-4FC4-8FF1-B899E1F0873A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353A-428C-4389-94EE-91504EEA90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17ED-C222-4890-B0B6-350EF075B8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72E-7FA9-4055-9042-E42B7557DC4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C2F6-5707-439C-B7C3-EF2B0B46C32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4FD5-39CD-41F9-A908-38C8113BA1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886E-C1B5-4694-A1DB-E4C6B34A8285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3754-8E48-4A51-BED5-C8DA61B43C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6628-471E-4A5D-82F6-7A6762FE230B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E917-F654-43EC-8809-2F3C4087B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5D8F-9307-4E72-87D9-FBBB004789D3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FCA-AC59-48AA-8E86-A7FCB840FA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D594-F2DB-48D5-86E8-DFC1F4C233B2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9337-7418-4711-9F63-0D2E471A8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7890-75C5-4E5F-BE5A-4671014B5257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46A2-6A9F-477C-A1C9-9C0DB3207B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8E45-E990-4F55-9495-B3DF11690A28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7B71-CE3E-4DF1-AC2D-F1C3017982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B4F4-1F6D-48B5-B571-420BA0E09F85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3BC1-347B-4B00-867B-B2C883E62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AE79-7537-47C0-9620-0D5BCC8CF089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D77E-D0B9-41DC-9FE5-717CF6F714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5840-72DF-46D5-9C6D-BC7390F17F61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B802-50C8-426C-BCFB-EAD3106F4C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183C-CBA0-4C09-A7DE-ADF790A2CC4B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3540-1D40-49D8-B7F7-787EE21596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C48B-4A27-4083-AC1A-378F2A1DA686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7724-098E-42FB-980E-A9E0C6FCDF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D834-78BC-4EDD-9A13-1997E67A70CE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C9E1-1D5B-408F-B34C-FBA907037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3EEBE3D-1766-4032-BFF8-73899499FFAD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DA883D9-4C1F-450C-AB92-F76391A8D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20C39FD-AC5B-4DE1-8698-23625F4B18F5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7594063-E69E-4650-BC4C-E080DDE196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5FA1D4C-0AB5-4B79-AD21-8B6A0D0F5CFB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779D4B76-4141-4194-AC8B-9D3BC5FFA4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B83C7E90-5AE0-4B31-B9DA-C3303380152E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357BC75D-A5E1-47E0-81B6-3775E3131C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0942D23B-6F14-4A2D-A5D5-31C800CC05C4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633D897-E2A6-4667-980B-3655C34A2E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11DC-CEE5-425D-B180-57F71D55FD40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599A-93F2-4F18-996B-AF23DFDD2B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E2E89A5-E8E9-4B11-A9B2-C7FC87C9999B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B967E79-83E5-42A2-9831-617B96472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BD59B898-5FEF-47F8-9960-E493B45F1BAD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922C3C5C-8085-4B94-BBB6-AA55EC72C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1C3CED34-7854-4942-90A2-80C859CB8726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87F418CB-81F6-47A8-B01F-A03D696B00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6EC0637-44A7-4781-868D-B96730D5B24F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E97EE1F-7EA1-4D2C-A5AB-8D0A532B20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448E2439-2571-4AF3-ADDB-693396C8CF8A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FEF123CD-8F6E-4E2E-A244-F70D9316F8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C82DA652-D866-4718-9411-FD46748F97F0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D7D60E5B-C9A8-42CB-BC83-98570324ED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A842-4967-41B6-9A7C-6A42D97E6A3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6F52-1709-43A9-9AA6-99B8620B2E5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5826-D938-4802-95F9-A8A6516174A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2054-264F-41B9-B5F9-2CBE9BC2F3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93EE-A853-4D86-A79D-26C5EE1B8CA2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9E9A-7653-4877-9660-D589616C4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31345-195D-4EB9-AAD4-EB0001AE521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CF3A-C58A-4FA8-A65E-385EB951521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6CF6-E19F-45D7-958E-4A418DFC472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5E0E-49F5-4567-B091-A6E4F09F7F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3787-D4CD-4555-AD9D-4D3E2BF4D8F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E3E2-E74F-444F-8A63-DF59407FAA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6444-5130-4032-8A1F-1BE0953A8FB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8FFB-65E7-4E04-ADE4-60D431B0D37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2418-6FC4-414B-AEF5-D7BFC760535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5733-85A5-4AA5-BF66-8BB2E31DF14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9FE7-BE73-4235-B78F-1CC9EE6C09D3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3094-6797-47E6-9CD7-509C18B2E3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3E91-441A-4FC1-98A1-D668973B81F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2B8E-D1A6-4A7A-A0D9-3FF9D752E5B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4A90-59B2-48A3-BCD9-64225B67A14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8421-B331-4670-9709-C3AB8056200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B6FB-71D7-437D-95BD-2C6D34BE714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25AA-86B2-4AF1-BB8D-0E96F5DDCC2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D3B4-2E8E-49B0-8CCD-E2554644B5A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F12E-15B6-4277-ACBA-4800B1A0708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B85F-779D-4B27-9788-4BB51EE29A2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505"/>
      </p:ext>
    </p:extLst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78740-0B50-4B3C-903C-24FCDB4DA1B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3377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774D-CF3A-41ED-994B-5C0FC49B4FD2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F7D8-B983-429F-91BE-89D032C3CF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372-CB4C-4F56-ADAE-5FFB8F0DF36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20159"/>
      </p:ext>
    </p:extLst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2ACF6-656D-43BC-9AD1-9BBFE778335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6438"/>
      </p:ext>
    </p:extLst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0A2F-9135-4073-82F6-89F04720CE7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18893"/>
      </p:ext>
    </p:extLst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503CB-5BFC-46FF-9C2E-E2FAE0E564F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20484"/>
      </p:ext>
    </p:extLst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2F64-09F5-4DAB-9A78-1F544E8DE44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5414"/>
      </p:ext>
    </p:extLst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D406-732B-41F0-A0A1-6DCFC3E8522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16974"/>
      </p:ext>
    </p:extLst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49AD-02A0-4220-9316-B700A5F7C56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25488"/>
      </p:ext>
    </p:extLst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E417-AB5F-4519-B1D7-C3811FE3705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573"/>
      </p:ext>
    </p:extLst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46CC-48A0-45BF-A13F-70A902D0BA1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09322"/>
      </p:ext>
    </p:extLst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B3A26-679B-4905-8E9C-0152E84D535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1117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8661-0EA9-4108-B012-8FAAE4154529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923B-66A6-42F2-9564-FD237B764F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5EED-71AF-415A-B461-E45B7A0741E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99253"/>
      </p:ext>
    </p:extLst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42D8-C06C-4F29-9DB0-BB1A3035D30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501"/>
      </p:ext>
    </p:extLst>
  </p:cSld>
  <p:clrMapOvr>
    <a:masterClrMapping/>
  </p:clrMapOvr>
  <p:transition spd="med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E5E4-4AAA-40F8-B6E2-D25401D9D27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4449"/>
      </p:ext>
    </p:extLst>
  </p:cSld>
  <p:clrMapOvr>
    <a:masterClrMapping/>
  </p:clrMapOvr>
  <p:transition spd="med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A616-ABC0-4D84-93FB-49A13B0097E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75175"/>
      </p:ext>
    </p:extLst>
  </p:cSld>
  <p:clrMapOvr>
    <a:masterClrMapping/>
  </p:clrMapOvr>
  <p:transition spd="med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DF7E-3931-4EAB-859B-9B9CBBD284E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58882"/>
      </p:ext>
    </p:extLst>
  </p:cSld>
  <p:clrMapOvr>
    <a:masterClrMapping/>
  </p:clrMapOvr>
  <p:transition spd="med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90E3-4DC8-4BC2-80A2-F13202766B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45649"/>
      </p:ext>
    </p:extLst>
  </p:cSld>
  <p:clrMapOvr>
    <a:masterClrMapping/>
  </p:clrMapOvr>
  <p:transition spd="med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006BF-1910-4519-AEC1-DB1071F9090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23592"/>
      </p:ext>
    </p:extLst>
  </p:cSld>
  <p:clrMapOvr>
    <a:masterClrMapping/>
  </p:clrMapOvr>
  <p:transition spd="med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2CD8-A875-4626-95D0-822D067FD9E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07462"/>
      </p:ext>
    </p:extLst>
  </p:cSld>
  <p:clrMapOvr>
    <a:masterClrMapping/>
  </p:clrMapOvr>
  <p:transition spd="med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0BF7-AF08-4927-B20B-5DBB4D1E52B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5297"/>
      </p:ext>
    </p:extLst>
  </p:cSld>
  <p:clrMapOvr>
    <a:masterClrMapping/>
  </p:clrMapOvr>
  <p:transition spd="med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607C-B1F8-4A68-A70A-F82010F3624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9098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78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9C8516-6AC1-46E6-9713-F2E0644DB7B3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953D35-D512-4556-8D45-1E5638497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6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972427C4-497F-43EE-A2A1-7F5A2D7E5A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0FBA3E9-CAB5-47E4-87D6-741699A1D19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0B5E7F-5019-462F-8DAF-4606630D13C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270C7B-9D6D-42A1-A015-D6CBFE5A69F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596C11-3371-4AF1-AA42-94F59376321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B8F67-4A89-4A7B-AD94-AF497D9B68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12780355-4267-4EE3-BEF0-D8F272DA5DAE}" type="datetimeFigureOut">
              <a:rPr lang="it-IT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EC72967E-8A7D-4AE3-A12C-0471A6F1E5FC}" type="slidenum">
              <a:rPr lang="it-IT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ca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ca-E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A7D8993A-0367-4061-8F71-0FC60A0D415F}" type="slidenum">
              <a:rPr lang="ca-E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‹N›</a:t>
            </a:fld>
            <a:endParaRPr lang="ca-E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44DEE9BA-29C1-49D6-9FD4-E602C139B7D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4F4BE2A4-E7D5-40D0-BC89-C516A3BDAB1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fld id="{652DA2C1-7B37-4509-AEF0-E54B0A90CF46}" type="datetimeFigureOut">
              <a:rPr lang="it-IT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20/10/2012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fld id="{2BE986A6-FBD9-4B3B-99FB-7893A7A3F9EB}" type="slidenum">
              <a:rPr lang="it-IT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0" hangingPunct="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2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0ED4740-AAE0-46B3-949D-6745CB6260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4B0832CC-7DF9-4051-9DB0-A90F5E33E9D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1D6BAB-2825-4BA3-959B-A5DA0CB9EE3C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91B298-3563-4886-8CAC-2E0CE02EF1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59191-D90D-4CDD-B738-FDF473A89776}" type="datetimeFigureOut">
              <a:rPr lang="it-IT"/>
              <a:pPr>
                <a:defRPr/>
              </a:pPr>
              <a:t>20/10/2012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A4F1686-1D96-49B2-80C7-A4D27E8BB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6E08AE3-734A-4B55-A340-4E55CA351C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9" r:id="rId1"/>
    <p:sldLayoutId id="2147484760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66" r:id="rId8"/>
    <p:sldLayoutId id="2147484767" r:id="rId9"/>
    <p:sldLayoutId id="2147484768" r:id="rId10"/>
    <p:sldLayoutId id="214748476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609D02D-B444-407F-96C5-E62181519BE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0E18E4D-1673-48BF-8473-7DD316C730A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1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9EFF93A-F00D-48E0-B9CA-49813854120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2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0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6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8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8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18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8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5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55.jpeg"/><Relationship Id="rId4" Type="http://schemas.openxmlformats.org/officeDocument/2006/relationships/slideLayout" Target="../slideLayouts/slideLayout18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18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1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52.jpeg"/><Relationship Id="rId4" Type="http://schemas.openxmlformats.org/officeDocument/2006/relationships/slideLayout" Target="../slideLayouts/slideLayout18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STORA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0"/>
            <a:ext cx="439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072063" y="4214813"/>
            <a:ext cx="3929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Festa 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Sant’</a:t>
            </a:r>
            <a:r>
              <a:rPr lang="it-IT" sz="4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Allucio</a:t>
            </a:r>
            <a:endParaRPr lang="it-IT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di Pescia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86375" y="2286000"/>
            <a:ext cx="35004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21 </a:t>
            </a:r>
            <a:r>
              <a:rPr lang="it-IT" sz="4800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ottobre </a:t>
            </a:r>
            <a:r>
              <a:rPr lang="it-IT" sz="4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2012</a:t>
            </a:r>
            <a:endParaRPr lang="it-IT" sz="4800" b="1" kern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143500" y="0"/>
            <a:ext cx="3857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Parrocchia della CATTEDRALE </a:t>
            </a:r>
          </a:p>
          <a:p>
            <a:pPr algn="ctr">
              <a:defRPr/>
            </a:pP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ea typeface="Times New Roman" pitchFamily="18" charset="0"/>
                <a:cs typeface="Times New Roman" pitchFamily="18" charset="0"/>
              </a:rPr>
              <a:t>di Pescia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41990" name="Picture 2" descr="M:\01 Disegni da copiare\Santi\Allucio Stefanelli colo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-17463"/>
            <a:ext cx="47148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90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942" y="785794"/>
            <a:ext cx="3929058" cy="5072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35718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per noi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promessa del mondo futuro.</a:t>
            </a:r>
          </a:p>
        </p:txBody>
      </p:sp>
    </p:spTree>
    <p:extLst>
      <p:ext uri="{BB962C8B-B14F-4D97-AF65-F5344CB8AC3E}">
        <p14:creationId xmlns:p14="http://schemas.microsoft.com/office/powerpoint/2010/main" val="196843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428625"/>
            <a:ext cx="85725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Signore, il cibo spirituale di cui ci siamo saziati e che alimentò la vita terrena di sant'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comunichi a noi la tua vita immortale.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Cristo nostro Signore.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643938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Signore sia con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con il tuo spirito.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Dio nostro Padre, che ci ha riuniti per celebrare oggi la festa di sant’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vi benedica e vi protegga, e vi confermi nella sua pace. 		          	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Cristo Signore, che ha manifestato in sant’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 forza rinnovatrice della Pasqua, vi renda autentici testimoni del suo Vangelo.  			      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715375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 Spirito Santo, che in sant’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ci ha offerto un segno di solidarietà fraterna, vi renda capaci di attuare una vera comunione di fede e di amore nella sua Chiesa.		      				     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la benedizione di Dio onnipotente, Padre e Figlio e Spirito Santo, discenda su di voi, e con voi rimanga sempre.  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Nel nome del Signore andate in pace.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Rendiamo grazie a Dio.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N:\05 Fotografie\Cattedrale\Toscana in fiore\Toscana in fiore 2008 033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8608447" cy="55399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Ciao a tutti</a:t>
            </a:r>
          </a:p>
          <a:p>
            <a:pPr algn="ctr" eaLnBrk="0" hangingPunct="0">
              <a:defRPr/>
            </a:pPr>
            <a:endParaRPr lang="it-IT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</a:endParaRPr>
          </a:p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e</a:t>
            </a:r>
          </a:p>
          <a:p>
            <a:pPr algn="ctr" eaLnBrk="0" hangingPunct="0">
              <a:defRPr/>
            </a:pPr>
            <a:endParaRPr lang="it-IT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Buona Domenica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29190" y="2000240"/>
            <a:ext cx="400052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Resta accanto a me</a:t>
            </a:r>
          </a:p>
        </p:txBody>
      </p:sp>
      <p:pic>
        <p:nvPicPr>
          <p:cNvPr id="123907" name="Picture 2" descr="http://tillilh9821.altervista.org/albums/userpics/10001/jesusbimbicolo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2063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2651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24934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tillilh9821.altervista.org/albums/userpics/10001/1031419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910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8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8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1"/>
          <p:cNvSpPr>
            <a:spLocks noChangeArrowheads="1"/>
          </p:cNvSpPr>
          <p:nvPr/>
        </p:nvSpPr>
        <p:spPr bwMode="auto">
          <a:xfrm>
            <a:off x="214313" y="106363"/>
            <a:ext cx="8786812" cy="4062651"/>
          </a:xfrm>
          <a:prstGeom prst="rect">
            <a:avLst/>
          </a:prstGeom>
          <a:solidFill>
            <a:schemeClr val="bg1">
              <a:alpha val="65881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Ora vado sulla mia strada </a:t>
            </a:r>
            <a:r>
              <a:rPr lang="it-IT" sz="48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it-IT" sz="48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con l’amore tuo che mi guida. Oh Signore, 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ovunque io vada,</a:t>
            </a:r>
          </a:p>
          <a:p>
            <a:pPr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resta accanto a me 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24934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tillilh9821.altervista.org/albums/userpics/10001/1031419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910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28" y="214290"/>
            <a:ext cx="3929058" cy="4524315"/>
          </a:xfrm>
          <a:prstGeom prst="rect">
            <a:avLst/>
          </a:prstGeom>
          <a:solidFill>
            <a:schemeClr val="bg1">
              <a:alpha val="37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Io ti prego, stammi vicino </a:t>
            </a:r>
            <a: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it-IT" sz="48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</a:br>
            <a:r>
              <a:rPr lang="it-IT" sz="4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ogni passo del mio cammino</a:t>
            </a: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8" name="Picture 2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1116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3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4" descr="http://www.cybermidi.net/images/pix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38113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135929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8" descr="Clicca per immagine full siz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13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ttangolo 1"/>
          <p:cNvSpPr>
            <a:spLocks noChangeArrowheads="1"/>
          </p:cNvSpPr>
          <p:nvPr/>
        </p:nvSpPr>
        <p:spPr bwMode="auto">
          <a:xfrm>
            <a:off x="4286250" y="428625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notte,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ogni mattino resta accanto </a:t>
            </a:r>
          </a:p>
          <a:p>
            <a:pPr algn="r"/>
            <a:r>
              <a:rPr lang="it-IT" sz="4800" b="1">
                <a:solidFill>
                  <a:srgbClr val="000000"/>
                </a:solidFill>
                <a:latin typeface="Arial Black" pitchFamily="34" charset="0"/>
              </a:rPr>
              <a:t>a 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Immagine 5" descr="Orme%20sulla%20sabbi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196083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 smtClean="0">
                <a:latin typeface="Calibri" pitchFamily="34" charset="0"/>
              </a:rPr>
              <a:t>Il Signore sia </a:t>
            </a:r>
            <a:r>
              <a:rPr lang="it-IT" sz="4000" dirty="0">
                <a:latin typeface="Calibri" pitchFamily="34" charset="0"/>
              </a:rPr>
              <a:t>con </a:t>
            </a:r>
            <a:r>
              <a:rPr lang="it-IT" sz="4000" dirty="0" smtClean="0">
                <a:latin typeface="Calibri" pitchFamily="34" charset="0"/>
              </a:rPr>
              <a:t>voi</a:t>
            </a:r>
            <a:r>
              <a:rPr lang="it-IT" sz="4000" dirty="0">
                <a:latin typeface="Calibri" pitchFamily="34" charset="0"/>
              </a:rPr>
              <a:t>.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/>
              <a:t>Dio Onnipotente </a:t>
            </a:r>
          </a:p>
          <a:p>
            <a:r>
              <a:rPr lang="it-IT" sz="4800"/>
              <a:t>abbia misericordia di noi, perdoni i nostri peccati </a:t>
            </a:r>
          </a:p>
          <a:p>
            <a:r>
              <a:rPr lang="it-IT" sz="4800"/>
              <a:t>e ci conduca alla vita eterna.						</a:t>
            </a:r>
            <a:r>
              <a:rPr lang="it-IT" sz="4800" b="1"/>
              <a:t>Amen. </a:t>
            </a:r>
            <a:endParaRPr lang="it-IT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1" descr="Pasqua 2007 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57187" y="214316"/>
            <a:ext cx="4143375" cy="3786188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cielo a Dio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pace in terra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agli uomini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buona volontà.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2928938"/>
            <a:ext cx="4214812" cy="3170237"/>
          </a:xfrm>
          <a:prstGeom prst="rect">
            <a:avLst/>
          </a:prstGeom>
          <a:solidFill>
            <a:srgbClr val="3333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lodiamo,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benediciamo, rendiamo grazie per la tua infinita bontà.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1" descr="Pasqua 2007 0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3" y="714375"/>
            <a:ext cx="3357562" cy="25542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Signore Dio, Re del cielo, Dio Padre Onnipotente.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14938" y="3143250"/>
            <a:ext cx="3500437" cy="19383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Signore Dio, Agnello di Dio,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14438" y="5534025"/>
            <a:ext cx="6215062" cy="1323975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abbi pietà,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pietà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noi,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pietà di noi.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1" descr="Pasqua 2007 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1" y="142878"/>
            <a:ext cx="4214813" cy="378618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gloria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cielo a Dio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pace in terra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agli uomini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buona volontà.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3143250"/>
            <a:ext cx="4143375" cy="3170238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adoriamo, </a:t>
            </a:r>
          </a:p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 glorifichiamo, rendiamo grazie per la tua infinita bontà.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  <a:endParaRPr lang="it-IT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29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1" descr="Pasqua 2007 0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14313" y="214313"/>
            <a:ext cx="4500562" cy="5632450"/>
          </a:xfrm>
          <a:prstGeom prst="rect">
            <a:avLst/>
          </a:prstGeom>
          <a:solidFill>
            <a:srgbClr val="0000FF">
              <a:alpha val="65098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 che togli i peccati del mondo, accogli la nostra supplica. Tu che siedi alla destra del Padre, abbi pietà, </a:t>
            </a:r>
            <a:r>
              <a:rPr lang="it-IT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pietà</a:t>
            </a: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noi, pietà di noi.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magine 1" descr="Pasqua 2007 0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428625" y="88894"/>
            <a:ext cx="8429625" cy="2554288"/>
          </a:xfrm>
          <a:prstGeom prst="rect">
            <a:avLst/>
          </a:prstGeom>
          <a:solidFill>
            <a:srgbClr val="0000FF">
              <a:alpha val="6470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Perché solo tu il Santo, solo il Signore, solo tu l’Altissimo Gesù; con lo Spirito Santo, nella gloria di Dio Padre Onnipotente. Amen.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88" y="0"/>
            <a:ext cx="8786812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Preghiamo.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Dio onnipotente, che hai dato a sant'</a:t>
            </a:r>
            <a:r>
              <a:rPr lang="it-IT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Allucio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la grazia di una carità operosa verso gli infermi; fa' che imitandolo nel servizio dei fratelli possiamo essere annoverati fra gli eletti nel regno dei cieli. Per il nostro Signore Gesù Cristo, tuo Figlio, che è Dio, e vive e regna con te, nell'unità dello Spirito Santo, per tutti i secoli dei secoli.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Amen.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5"/>
          <p:cNvSpPr>
            <a:spLocks noChangeArrowheads="1" noChangeShapeType="1" noTextEdit="1"/>
          </p:cNvSpPr>
          <p:nvPr/>
        </p:nvSpPr>
        <p:spPr bwMode="auto">
          <a:xfrm>
            <a:off x="3857625" y="1214438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55299" name="Picture 2" descr="http://www.donbosco-torino.it/image/07/03/08-S_Giovanni_Evangelis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0"/>
            <a:ext cx="305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500063" y="142875"/>
            <a:ext cx="8286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40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Dal libro del profeta Isaia</a:t>
            </a:r>
          </a:p>
          <a:p>
            <a:pPr algn="just" eaLnBrk="0" hangingPunct="0"/>
            <a:endParaRPr lang="it-IT" sz="40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 Signore è piaciuto prostrarlo con dolori. Quando offrirà se stesso in sacrificio di riparazione, vedrà una discendenza, vivrà a lungo, si compirà per mezzo suo la volontà del Signore. </a:t>
            </a:r>
          </a:p>
        </p:txBody>
      </p:sp>
    </p:spTree>
    <p:extLst>
      <p:ext uri="{BB962C8B-B14F-4D97-AF65-F5344CB8AC3E}">
        <p14:creationId xmlns:p14="http://schemas.microsoft.com/office/powerpoint/2010/main" val="164661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tangolo 2"/>
          <p:cNvSpPr>
            <a:spLocks noChangeArrowheads="1"/>
          </p:cNvSpPr>
          <p:nvPr/>
        </p:nvSpPr>
        <p:spPr bwMode="auto">
          <a:xfrm>
            <a:off x="392113" y="285750"/>
            <a:ext cx="83597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Dopo il suo intimo tormento vedrà la luce e si sazierà della sua conoscenza; il giusto mio servo giustificherà molti, egli si addosserà le loro iniquità.</a:t>
            </a:r>
          </a:p>
          <a:p>
            <a:pPr eaLnBrk="0" hangingPunct="0"/>
            <a:endParaRPr lang="it-IT" sz="40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di Dio.    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Dio.</a:t>
            </a:r>
          </a:p>
          <a:p>
            <a:pPr algn="just" eaLnBrk="0" hangingPunct="0"/>
            <a:endParaRPr lang="it-IT" sz="40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1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Clicca per immagine full 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8537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6600" b="1" i="1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ca-ES" sz="6600" b="1" i="1">
                <a:solidFill>
                  <a:srgbClr val="FF0A1E"/>
                </a:solidFill>
                <a:latin typeface="Comic Sans MS" pitchFamily="66" charset="0"/>
                <a:cs typeface="Arial" charset="0"/>
              </a:rPr>
              <a:t>Salmo responsoriale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71813" y="1341438"/>
            <a:ext cx="5929312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sz="2400" dirty="0">
                <a:solidFill>
                  <a:srgbClr val="000000"/>
                </a:solidFill>
                <a:latin typeface="Times"/>
                <a:cs typeface="Arial" charset="0"/>
              </a:rPr>
              <a:t> </a:t>
            </a:r>
            <a:r>
              <a:rPr lang="it-IT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Donaci, Signore, il tuo amore: in te speriamo.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2875" y="3071813"/>
            <a:ext cx="8858250" cy="2554287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Retta è la parola del Signore e fedele ogni sua opera. Egli ama la giustizia e il diritto; dell’amore del Signore è piena la terra.</a:t>
            </a:r>
            <a:endParaRPr lang="ca-ES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4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2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-22225"/>
            <a:ext cx="51435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142875" y="82550"/>
            <a:ext cx="4214813" cy="56324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Ecco, l’occhio del Signore è su chi lo teme, su chi spera nel suo amore, per liberarlo dalla morte e nutrirlo in tempo di fame. </a:t>
            </a:r>
            <a:endParaRPr lang="ca-ES" sz="4000" b="1" i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28938" y="5429250"/>
            <a:ext cx="6072187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sz="2400" dirty="0">
                <a:solidFill>
                  <a:srgbClr val="000000"/>
                </a:solidFill>
                <a:latin typeface="Times"/>
                <a:cs typeface="Arial" charset="0"/>
              </a:rPr>
              <a:t> </a:t>
            </a:r>
            <a:r>
              <a:rPr lang="it-IT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Donaci, Signore, il tuo amore: in te speriamo.</a:t>
            </a:r>
          </a:p>
        </p:txBody>
      </p:sp>
    </p:spTree>
    <p:extLst>
      <p:ext uri="{BB962C8B-B14F-4D97-AF65-F5344CB8AC3E}">
        <p14:creationId xmlns:p14="http://schemas.microsoft.com/office/powerpoint/2010/main" val="226545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2" descr="http://tillilh9821.altervista.org/albums/userpics/10001/1218077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85750" y="428625"/>
            <a:ext cx="9037638" cy="2554288"/>
          </a:xfrm>
          <a:prstGeom prst="rect">
            <a:avLst/>
          </a:prstGeom>
          <a:solidFill>
            <a:srgbClr val="008000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1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L’anima nostra attende il Signore: egli è nostro aiuto e nostro scudo. Su di noi sia il tuo amore, Signore, come da te noi speriamo. </a:t>
            </a:r>
            <a:endParaRPr lang="ca-ES" sz="4000" b="1" i="1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43250" y="5214938"/>
            <a:ext cx="6000750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sz="2400" dirty="0">
                <a:solidFill>
                  <a:srgbClr val="000000"/>
                </a:solidFill>
                <a:latin typeface="Times"/>
                <a:cs typeface="Arial" charset="0"/>
              </a:rPr>
              <a:t> </a:t>
            </a:r>
            <a:r>
              <a:rPr lang="it-IT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Donaci, Signore, il tuo amore: in te speriamo.</a:t>
            </a:r>
          </a:p>
        </p:txBody>
      </p:sp>
    </p:spTree>
    <p:extLst>
      <p:ext uri="{BB962C8B-B14F-4D97-AF65-F5344CB8AC3E}">
        <p14:creationId xmlns:p14="http://schemas.microsoft.com/office/powerpoint/2010/main" val="316372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4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0034" y="4786322"/>
            <a:ext cx="8358246" cy="1938992"/>
          </a:xfrm>
          <a:prstGeom prst="rect">
            <a:avLst/>
          </a:prstGeom>
          <a:solidFill>
            <a:srgbClr val="008000">
              <a:alpha val="7098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Il Figlio dell’uomo è venuto per servire e dare la propria vita in riscatto per molti.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charset="0"/>
              </a:rPr>
              <a:t>Alleluia</a:t>
            </a:r>
          </a:p>
        </p:txBody>
      </p:sp>
    </p:spTree>
    <p:extLst>
      <p:ext uri="{BB962C8B-B14F-4D97-AF65-F5344CB8AC3E}">
        <p14:creationId xmlns:p14="http://schemas.microsoft.com/office/powerpoint/2010/main" val="401697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350481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ttangolo 1"/>
          <p:cNvSpPr>
            <a:spLocks noChangeArrowheads="1"/>
          </p:cNvSpPr>
          <p:nvPr/>
        </p:nvSpPr>
        <p:spPr bwMode="auto">
          <a:xfrm>
            <a:off x="4214813" y="107156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Il Signore sia con voi.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 con il tuo spirito.</a:t>
            </a:r>
          </a:p>
          <a:p>
            <a:pPr eaLnBrk="0" hangingPunct="0"/>
            <a:endParaRPr lang="it-IT" sz="4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Dal Vangelo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secondo Marco.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 descr="C:\Users\Fede\Desktop\s.marco.evangelista.jpg"/>
          <p:cNvPicPr>
            <a:picLocks noChangeAspect="1" noChangeArrowheads="1"/>
          </p:cNvPicPr>
          <p:nvPr/>
        </p:nvPicPr>
        <p:blipFill>
          <a:blip r:embed="rId2" cstate="print"/>
          <a:srcRect l="5383" r="12529"/>
          <a:stretch>
            <a:fillRect/>
          </a:stretch>
        </p:blipFill>
        <p:spPr bwMode="auto">
          <a:xfrm>
            <a:off x="0" y="285728"/>
            <a:ext cx="4357718" cy="635000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0071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85750" y="263525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In quel tempo, si avvicinarono a Gesù Giacomo e Giovanni, i figli di Zebedèo, dicendogli: «Maestro, vogliamo che tu faccia per noi quello che ti chiederemo». Egli disse loro: «Che cosa volete che io faccia per voi?». Gli risposero: «Concedici di sedere, nella tua gloria, uno alla tua destra e uno alla tua sinistra». </a:t>
            </a:r>
          </a:p>
        </p:txBody>
      </p:sp>
    </p:spTree>
    <p:extLst>
      <p:ext uri="{BB962C8B-B14F-4D97-AF65-F5344CB8AC3E}">
        <p14:creationId xmlns:p14="http://schemas.microsoft.com/office/powerpoint/2010/main" val="37882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tangolo 1"/>
          <p:cNvSpPr>
            <a:spLocks noChangeArrowheads="1"/>
          </p:cNvSpPr>
          <p:nvPr/>
        </p:nvSpPr>
        <p:spPr bwMode="auto">
          <a:xfrm>
            <a:off x="214313" y="0"/>
            <a:ext cx="8643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Gesù disse loro: «Voi non sapete quello che chiedete. Potete bere il calice che io bevo, o essere battezzati nel battesimo in cui io sono battezzato?». Gli risposero: «Lo possiamo». </a:t>
            </a:r>
          </a:p>
        </p:txBody>
      </p:sp>
    </p:spTree>
    <p:extLst>
      <p:ext uri="{BB962C8B-B14F-4D97-AF65-F5344CB8AC3E}">
        <p14:creationId xmlns:p14="http://schemas.microsoft.com/office/powerpoint/2010/main" val="334155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ttangolo 1"/>
          <p:cNvSpPr>
            <a:spLocks noChangeArrowheads="1"/>
          </p:cNvSpPr>
          <p:nvPr/>
        </p:nvSpPr>
        <p:spPr bwMode="auto">
          <a:xfrm>
            <a:off x="142875" y="41275"/>
            <a:ext cx="8786813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E Gesù disse loro: «Il calice che io bevo, anche voi lo berrete, e nel battesimo in cui io sono battezzato anche voi sarete battezzati. Ma sedere alla mia destra o alla mia sinistra non sta a me concederlo; è per coloro per i quali è stato preparato». Gli altri dieci, avendo sentito, cominciarono a indignarsi con Giacomo e Giovanni. </a:t>
            </a:r>
          </a:p>
        </p:txBody>
      </p:sp>
    </p:spTree>
    <p:extLst>
      <p:ext uri="{BB962C8B-B14F-4D97-AF65-F5344CB8AC3E}">
        <p14:creationId xmlns:p14="http://schemas.microsoft.com/office/powerpoint/2010/main" val="153813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ttangolo 1"/>
          <p:cNvSpPr>
            <a:spLocks noChangeArrowheads="1"/>
          </p:cNvSpPr>
          <p:nvPr/>
        </p:nvSpPr>
        <p:spPr bwMode="auto">
          <a:xfrm>
            <a:off x="214313" y="0"/>
            <a:ext cx="8715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Allora Gesù li chiamò a sé e disse loro: «Voi sapete che coloro i quali sono considerati i governanti delle nazioni dominano su di esse e i loro capi le opprimono. </a:t>
            </a:r>
          </a:p>
        </p:txBody>
      </p:sp>
    </p:spTree>
    <p:extLst>
      <p:ext uri="{BB962C8B-B14F-4D97-AF65-F5344CB8AC3E}">
        <p14:creationId xmlns:p14="http://schemas.microsoft.com/office/powerpoint/2010/main" val="99619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ttangolo 1"/>
          <p:cNvSpPr>
            <a:spLocks noChangeArrowheads="1"/>
          </p:cNvSpPr>
          <p:nvPr/>
        </p:nvSpPr>
        <p:spPr bwMode="auto">
          <a:xfrm>
            <a:off x="142875" y="214313"/>
            <a:ext cx="8858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Tra voi però non è così; ma chi vuole diventare grande tra voi sarà vostro servitore, e chi vuole essere il primo tra voi sarà schiavo di tutti. Anche il Figlio dell’uomo infatti non è venuto per farsi servire, ma per servire e dare la propria vita in riscatto per molti».</a:t>
            </a:r>
          </a:p>
        </p:txBody>
      </p:sp>
    </p:spTree>
    <p:extLst>
      <p:ext uri="{BB962C8B-B14F-4D97-AF65-F5344CB8AC3E}">
        <p14:creationId xmlns:p14="http://schemas.microsoft.com/office/powerpoint/2010/main" val="263542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ocalhost:1080/download/immagini/12Bi_TO/29B_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69635" name="WordArt 5"/>
          <p:cNvSpPr>
            <a:spLocks noChangeArrowheads="1" noChangeShapeType="1" noTextEdit="1"/>
          </p:cNvSpPr>
          <p:nvPr/>
        </p:nvSpPr>
        <p:spPr bwMode="auto">
          <a:xfrm>
            <a:off x="285720" y="5857892"/>
            <a:ext cx="8643998" cy="857256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bliqueBottomLeft"/>
              <a:lightRig rig="threePt" dir="tl"/>
            </a:scene3d>
            <a:sp3d extrusionH="57150" contourW="12700" prstMaterial="metal">
              <a:bevelT w="25400" h="25400"/>
              <a:extrusionClr>
                <a:srgbClr val="FFC000"/>
              </a:extrusionClr>
              <a:contourClr>
                <a:srgbClr val="FFC000"/>
              </a:contourClr>
            </a:sp3d>
          </a:bodyPr>
          <a:lstStyle/>
          <a:p>
            <a:pPr algn="ctr">
              <a:defRPr/>
            </a:pPr>
            <a:r>
              <a:rPr lang="pt-BR" sz="3600" b="1" kern="1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Lode a te, o Cristo.</a:t>
            </a:r>
            <a:endParaRPr lang="it-IT" sz="3600" b="1" kern="1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963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kern="10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Parola</a:t>
            </a:r>
          </a:p>
          <a:p>
            <a:pPr algn="ctr">
              <a:defRPr/>
            </a:pPr>
            <a:r>
              <a:rPr lang="it-IT" sz="3600" b="1" kern="10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del</a:t>
            </a:r>
          </a:p>
          <a:p>
            <a:pPr algn="ctr">
              <a:defRPr/>
            </a:pPr>
            <a:r>
              <a:rPr lang="it-IT" sz="3600" b="1" kern="10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cs typeface="Arial" charset="0"/>
              </a:rPr>
              <a:t>Signore.</a:t>
            </a:r>
          </a:p>
        </p:txBody>
      </p:sp>
    </p:spTree>
    <p:extLst>
      <p:ext uri="{BB962C8B-B14F-4D97-AF65-F5344CB8AC3E}">
        <p14:creationId xmlns:p14="http://schemas.microsoft.com/office/powerpoint/2010/main" val="169307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01 Disegni da copiare\Santi\Allucio Stefanelli col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0"/>
            <a:ext cx="47148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in un solo Dio, Padre onnipotente, creatore del cielo e della terra, di tutte le cose visibili e invisibili. Credo in un solo Signore, Gesù Cristo, unigenito Figlio di Dio, nato dal Padre prima di tutti i secoli: Dio da Dio, Luce da Luce, Dio vero da Dio vero, generato, non creato, della stessa sostanza del Padre; per mezzo di lui 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noi uomini 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opera dello Spirito santo si è incarnato nel seno della vergine Maria 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Pilato, morì e fu sepolto. Il terzo giorno è risuscitato, secondo le Scritture, è salito al cielo, siede alla destra del Padre. E di nuovo verrà, nella gloria, per giudicare i vivi e i morti, e il suo regno non avrà fine. 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385756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nello Spirito Santo, che è Signore e dà la vita, e procede dal Padre e dal Figlio. Con il Padre e il Figlio è adorato e glorificato, e ha parlato per mezzo dei profeti. 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it-IT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068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C:\Users\Fede\Desktop\ab_acqua_blu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35753" y="2367171"/>
            <a:ext cx="8072494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cap="all" dirty="0">
                <a:ln>
                  <a:solidFill>
                    <a:prstClr val="black"/>
                  </a:solidFill>
                </a:ln>
                <a:solidFill>
                  <a:srgbClr val="4F81BD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ACQUA SIAMO NOI</a:t>
            </a:r>
          </a:p>
        </p:txBody>
      </p:sp>
      <p:pic>
        <p:nvPicPr>
          <p:cNvPr id="4" name="Picture 3" descr="C:\Users\Fede\Desktop\ab_acqua_blue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-142908" y="-142900"/>
            <a:ext cx="1571636" cy="94298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0229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C:\Users\Fede\Desktop\Morigerati-Sorgente Mulino Vecchio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42875" y="142875"/>
            <a:ext cx="6072188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Acqua siamo noi,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dall'antica Sorgente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veniamo,</a:t>
            </a:r>
          </a:p>
        </p:txBody>
      </p:sp>
    </p:spTree>
    <p:extLst>
      <p:ext uri="{BB962C8B-B14F-4D97-AF65-F5344CB8AC3E}">
        <p14:creationId xmlns:p14="http://schemas.microsoft.com/office/powerpoint/2010/main" val="19025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Fede\Desktop\R_cascat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071813" y="0"/>
            <a:ext cx="6072187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fiumi siamo noi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 ruscelli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mettono insieme,</a:t>
            </a:r>
          </a:p>
        </p:txBody>
      </p:sp>
    </p:spTree>
    <p:extLst>
      <p:ext uri="{BB962C8B-B14F-4D97-AF65-F5344CB8AC3E}">
        <p14:creationId xmlns:p14="http://schemas.microsoft.com/office/powerpoint/2010/main" val="4103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Fede\Desktop\bevanox.jpg_20061228184445_bevanox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214313"/>
            <a:ext cx="60721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 torrenti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danno la mano,</a:t>
            </a:r>
          </a:p>
        </p:txBody>
      </p:sp>
    </p:spTree>
    <p:extLst>
      <p:ext uri="{BB962C8B-B14F-4D97-AF65-F5344CB8AC3E}">
        <p14:creationId xmlns:p14="http://schemas.microsoft.com/office/powerpoint/2010/main" val="88729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Fede\Desktop\bambini gesu mola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47" name="Picture 3" descr="C:\Users\Fede\Desktop\Alassio_l'al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-142900"/>
            <a:ext cx="4929190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4929188" y="2500313"/>
            <a:ext cx="4071937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vita nuova c'è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Gesù è in mezzo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noi.</a:t>
            </a:r>
          </a:p>
        </p:txBody>
      </p:sp>
    </p:spTree>
    <p:extLst>
      <p:ext uri="{BB962C8B-B14F-4D97-AF65-F5344CB8AC3E}">
        <p14:creationId xmlns:p14="http://schemas.microsoft.com/office/powerpoint/2010/main" val="254374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Fede\Desktop\moofushi_-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  <p:extLst>
      <p:ext uri="{BB962C8B-B14F-4D97-AF65-F5344CB8AC3E}">
        <p14:creationId xmlns:p14="http://schemas.microsoft.com/office/powerpoint/2010/main" val="325437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Fede\Desktop\ac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  <p:extLst>
      <p:ext uri="{BB962C8B-B14F-4D97-AF65-F5344CB8AC3E}">
        <p14:creationId xmlns:p14="http://schemas.microsoft.com/office/powerpoint/2010/main" val="146121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Fede\Desktop\Cielo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1285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 nel cielo c'è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Dio Padre che vive per l'uomo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crea tutti noi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ci ama di amore infinito,</a:t>
            </a:r>
          </a:p>
        </p:txBody>
      </p:sp>
    </p:spTree>
    <p:extLst>
      <p:ext uri="{BB962C8B-B14F-4D97-AF65-F5344CB8AC3E}">
        <p14:creationId xmlns:p14="http://schemas.microsoft.com/office/powerpoint/2010/main" val="390462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:p14="http://schemas.microsoft.com/office/powerpoint/2010/main" val="191801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Fede\Desktop\bambini gesu mola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4357686" y="142852"/>
            <a:ext cx="4786314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figli siamo noi e fratelli di Cristo Signore,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  vita nuova c'è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  quando Lui è in mezzo a noi.</a:t>
            </a:r>
          </a:p>
        </p:txBody>
      </p:sp>
    </p:spTree>
    <p:extLst>
      <p:ext uri="{BB962C8B-B14F-4D97-AF65-F5344CB8AC3E}">
        <p14:creationId xmlns:p14="http://schemas.microsoft.com/office/powerpoint/2010/main" val="10062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Fede\Desktop\girotondo-multietn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  <p:extLst>
      <p:ext uri="{BB962C8B-B14F-4D97-AF65-F5344CB8AC3E}">
        <p14:creationId xmlns:p14="http://schemas.microsoft.com/office/powerpoint/2010/main" val="256026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Fede\Desktop\ac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  <p:extLst>
      <p:ext uri="{BB962C8B-B14F-4D97-AF65-F5344CB8AC3E}">
        <p14:creationId xmlns:p14="http://schemas.microsoft.com/office/powerpoint/2010/main" val="314336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C:\Users\Fede\Desktop\mareIM000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6" name="Picture 2" descr="C:\Users\Fede\Desktop\y1pNKMbA6cyv4ihE4NXyw2QqanNr8CH29XOTuLAIn0gnH-PcQbsvq4geZWsTsu_1D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500438"/>
            <a:ext cx="428625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42875" y="142875"/>
            <a:ext cx="8643938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Nuova umanità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oggi nasce da chi crede in Lui,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nuovi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l'amore è la legge di vita,</a:t>
            </a:r>
          </a:p>
        </p:txBody>
      </p:sp>
    </p:spTree>
    <p:extLst>
      <p:ext uri="{BB962C8B-B14F-4D97-AF65-F5344CB8AC3E}">
        <p14:creationId xmlns:p14="http://schemas.microsoft.com/office/powerpoint/2010/main" val="191836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357188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282" y="214290"/>
            <a:ext cx="607223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figli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non siamo divisi da niente,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vita eterna c'è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prstClr val="black"/>
                  </a:solidFill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Lui è dentro di noi.</a:t>
            </a:r>
          </a:p>
        </p:txBody>
      </p:sp>
      <p:pic>
        <p:nvPicPr>
          <p:cNvPr id="293890" name="Picture 2" descr="C:\Users\Fede\Desktop\eucarest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428868"/>
            <a:ext cx="28575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18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Fede\Desktop\girotondo-multietn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  <p:extLst>
      <p:ext uri="{BB962C8B-B14F-4D97-AF65-F5344CB8AC3E}">
        <p14:creationId xmlns:p14="http://schemas.microsoft.com/office/powerpoint/2010/main" val="228261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Fede\Desktop\ac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  <p:extLst>
      <p:ext uri="{BB962C8B-B14F-4D97-AF65-F5344CB8AC3E}">
        <p14:creationId xmlns:p14="http://schemas.microsoft.com/office/powerpoint/2010/main" val="377122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radikon.it/foto-album/vendemmia2005-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103033" y="123011"/>
            <a:ext cx="886145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Il Signore sia con voi.</a:t>
            </a:r>
            <a:endParaRPr lang="it-IT" sz="4400" dirty="0"/>
          </a:p>
          <a:p>
            <a:pPr algn="just" eaLnBrk="0" hangingPunct="0"/>
            <a:r>
              <a:rPr lang="it-IT" sz="4400" b="1" dirty="0">
                <a:latin typeface="Times New Roman" pitchFamily="18" charset="0"/>
                <a:cs typeface="Times New Roman" pitchFamily="18" charset="0"/>
              </a:rPr>
              <a:t>E con il tuo spirito. </a:t>
            </a:r>
            <a:endParaRPr lang="it-IT" sz="4400" dirty="0"/>
          </a:p>
          <a:p>
            <a:pPr algn="just" eaLnBrk="0" hangingPunct="0"/>
            <a:endParaRPr lang="it-IT" sz="4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In alto i nostri cuori.</a:t>
            </a:r>
            <a:endParaRPr lang="it-IT" sz="4400" dirty="0"/>
          </a:p>
          <a:p>
            <a:pPr algn="just" eaLnBrk="0" hangingPunct="0"/>
            <a:r>
              <a:rPr lang="it-IT" sz="4400" b="1" dirty="0">
                <a:latin typeface="Times New Roman" pitchFamily="18" charset="0"/>
                <a:cs typeface="Times New Roman" pitchFamily="18" charset="0"/>
              </a:rPr>
              <a:t>Sono rivolti al Signore. </a:t>
            </a:r>
            <a:endParaRPr lang="it-IT" sz="4400" dirty="0"/>
          </a:p>
          <a:p>
            <a:pPr algn="just" eaLnBrk="0" hangingPunct="0"/>
            <a:endParaRPr lang="it-IT" sz="4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Rendiamo </a:t>
            </a:r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grazie</a:t>
            </a:r>
          </a:p>
          <a:p>
            <a:pPr algn="just" eaLnBrk="0" hangingPunct="0"/>
            <a:r>
              <a:rPr lang="it-IT" sz="4400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it-IT" sz="4400" dirty="0">
                <a:latin typeface="Times New Roman" pitchFamily="18" charset="0"/>
                <a:cs typeface="Times New Roman" pitchFamily="18" charset="0"/>
              </a:rPr>
              <a:t>Signore nostro Dio.</a:t>
            </a:r>
            <a:endParaRPr lang="it-IT" sz="4400" dirty="0"/>
          </a:p>
          <a:p>
            <a:pPr algn="just" eaLnBrk="0" hangingPunct="0"/>
            <a:r>
              <a:rPr lang="it-IT" sz="4400" b="1" dirty="0">
                <a:cs typeface="Times New Roman" pitchFamily="18" charset="0"/>
              </a:rPr>
              <a:t>È</a:t>
            </a:r>
            <a:r>
              <a:rPr lang="it-IT" sz="4400" b="1" dirty="0">
                <a:latin typeface="Times New Roman" pitchFamily="18" charset="0"/>
                <a:cs typeface="Times New Roman" pitchFamily="18" charset="0"/>
              </a:rPr>
              <a:t> cosa buona e giusta. </a:t>
            </a:r>
            <a:endParaRPr lang="it-IT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94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Osanna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Osanna</a:t>
            </a:r>
          </a:p>
        </p:txBody>
      </p:sp>
    </p:spTree>
    <p:extLst>
      <p:ext uri="{BB962C8B-B14F-4D97-AF65-F5344CB8AC3E}">
        <p14:creationId xmlns:p14="http://schemas.microsoft.com/office/powerpoint/2010/main" val="32216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ede\Desktop\196-1-zoom-1-pallonc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51720" y="4277131"/>
            <a:ext cx="7000875" cy="255428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a Cristo Signor.</a:t>
            </a:r>
          </a:p>
        </p:txBody>
      </p:sp>
    </p:spTree>
    <p:extLst>
      <p:ext uri="{BB962C8B-B14F-4D97-AF65-F5344CB8AC3E}">
        <p14:creationId xmlns:p14="http://schemas.microsoft.com/office/powerpoint/2010/main" val="7650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ede\Desktop\cielo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8160" y="4316155"/>
            <a:ext cx="6143625" cy="25542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I cieli e la terra o Signore,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sono pieni di Te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I cieli e la terra o Signore,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Arial" charset="0"/>
              </a:rPr>
              <a:t>sono pieni di Te</a:t>
            </a:r>
          </a:p>
        </p:txBody>
      </p:sp>
    </p:spTree>
    <p:extLst>
      <p:ext uri="{BB962C8B-B14F-4D97-AF65-F5344CB8AC3E}">
        <p14:creationId xmlns:p14="http://schemas.microsoft.com/office/powerpoint/2010/main" val="40598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de\Desktop\pallonci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47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9535" y="4325790"/>
            <a:ext cx="7000875" cy="255428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eh, Osanna eh,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a Cristo Signor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eh, Osanna eh,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a Cristo Signor.</a:t>
            </a:r>
          </a:p>
        </p:txBody>
      </p:sp>
    </p:spTree>
    <p:extLst>
      <p:ext uri="{BB962C8B-B14F-4D97-AF65-F5344CB8AC3E}">
        <p14:creationId xmlns:p14="http://schemas.microsoft.com/office/powerpoint/2010/main" val="21080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8656" y="4308151"/>
            <a:ext cx="7786687" cy="2554287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colui che viene,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nel nome del Signor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Benedetto colui che viene,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nel nome del Signor </a:t>
            </a:r>
          </a:p>
        </p:txBody>
      </p:sp>
    </p:spTree>
    <p:extLst>
      <p:ext uri="{BB962C8B-B14F-4D97-AF65-F5344CB8AC3E}">
        <p14:creationId xmlns:p14="http://schemas.microsoft.com/office/powerpoint/2010/main" val="23863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abbraccio-di-gioia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1562" y="4279605"/>
            <a:ext cx="7000875" cy="25542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Osanna a Cristo Signor.</a:t>
            </a:r>
          </a:p>
        </p:txBody>
      </p:sp>
    </p:spTree>
    <p:extLst>
      <p:ext uri="{BB962C8B-B14F-4D97-AF65-F5344CB8AC3E}">
        <p14:creationId xmlns:p14="http://schemas.microsoft.com/office/powerpoint/2010/main" val="17715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7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88640"/>
            <a:ext cx="4747128" cy="58785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4400" dirty="0">
                <a:solidFill>
                  <a:prstClr val="black"/>
                </a:solidFill>
                <a:latin typeface="Times" charset="0"/>
                <a:cs typeface="Arial" charset="0"/>
              </a:rPr>
              <a:t>Mistero della fede.</a:t>
            </a:r>
          </a:p>
          <a:p>
            <a:pPr eaLnBrk="0" hangingPunct="0">
              <a:defRPr/>
            </a:pPr>
            <a:endParaRPr lang="it-IT" sz="2400" dirty="0">
              <a:solidFill>
                <a:prstClr val="black"/>
              </a:solidFill>
              <a:latin typeface="Times" charset="0"/>
              <a:cs typeface="Arial" charset="0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Arial" charset="0"/>
              </a:rPr>
              <a:t>nell'attesa della tua venuta.</a:t>
            </a:r>
          </a:p>
        </p:txBody>
      </p:sp>
      <p:pic>
        <p:nvPicPr>
          <p:cNvPr id="1026" name="Picture 2" descr="http://www.centroaletti.com/foto/foto_opere/italia/08_psstefano_sstrinita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4632" y="0"/>
            <a:ext cx="4289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92480" y="657760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  <a:latin typeface="Times New Roman" pitchFamily="18" charset="0"/>
              </a:rPr>
              <a:t>a</a:t>
            </a:r>
            <a:endParaRPr lang="it-IT" sz="14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magine 2" descr="00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Arial" charset="0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imes New Roman" pitchFamily="18" charset="0"/>
                <a:cs typeface="Arial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val="53960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92480" y="657760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  <a:latin typeface="Times New Roman" pitchFamily="18" charset="0"/>
              </a:rPr>
              <a:t>i</a:t>
            </a:r>
            <a:endParaRPr lang="it-IT" sz="14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Padre nostro, che sei nei cieli,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sia santificato il tuo nome,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venga il tuo regno,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sia fatta la tua volontà,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come in cielo così in terra.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Dacci oggi il nostro pane quotidiano,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e rimetti a noi i nostri debiti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come noi li rimettiamo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ai nostri debitori,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e non ci indurre in tentazione,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4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92480" y="657760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  <a:latin typeface="Times New Roman" pitchFamily="18" charset="0"/>
              </a:rPr>
              <a:t>a</a:t>
            </a:r>
            <a:endParaRPr lang="it-IT" sz="14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5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51225" y="889844"/>
            <a:ext cx="35821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it-IT" sz="5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Tuo è il </a:t>
            </a:r>
            <a:r>
              <a:rPr lang="it-IT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regno,</a:t>
            </a:r>
          </a:p>
          <a:p>
            <a:pPr algn="ctr" eaLnBrk="0" hangingPunct="0">
              <a:defRPr/>
            </a:pPr>
            <a:r>
              <a:rPr lang="it-IT" sz="5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tua </a:t>
            </a:r>
            <a:r>
              <a:rPr lang="it-IT" sz="5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la potenza </a:t>
            </a:r>
          </a:p>
          <a:p>
            <a:pPr algn="ctr" eaLnBrk="0" hangingPunct="0">
              <a:defRPr/>
            </a:pPr>
            <a:r>
              <a:rPr lang="it-IT" sz="5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charset="0"/>
              </a:rPr>
              <a:t>e la gloria nei secoli.</a:t>
            </a:r>
            <a:endParaRPr lang="it-IT" sz="540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3" y="0"/>
            <a:ext cx="5454537" cy="6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9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92480" y="657760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white"/>
                </a:solidFill>
                <a:latin typeface="Times New Roman" pitchFamily="18" charset="0"/>
              </a:rPr>
              <a:t>g</a:t>
            </a:r>
            <a:endParaRPr lang="it-IT" sz="14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6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cuore,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1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194" name="Picture 2" descr="C:\Users\Fede\Desktop\17953_309784396372_159046991372_4020924_5194744_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21153"/>
            <a:ext cx="5144120" cy="692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Ora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la mano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4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ede\Desktop\IMG_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00" y="1592856"/>
            <a:ext cx="7200000" cy="3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5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val="21743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de\Desktop\AmicoGesu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4196" y="1916833"/>
            <a:ext cx="633560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ttangolo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561" y="-27384"/>
            <a:ext cx="8860878" cy="2123658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</a:t>
            </a:r>
            <a:r>
              <a:rPr lang="it-IT" sz="6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amicizia</a:t>
            </a:r>
          </a:p>
          <a:p>
            <a:pPr algn="ctr" eaLnBrk="0" hangingPunct="0"/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r>
              <a:rPr lang="it-IT" sz="6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it-IT" sz="24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4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de\Desktop\Ges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97" y="332656"/>
            <a:ext cx="6588224" cy="68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ttangolo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8156" y="1071546"/>
            <a:ext cx="3580619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>
            <p:custDataLst>
              <p:tags r:id="rId3"/>
            </p:custDataLst>
          </p:nvPr>
        </p:nvSpPr>
        <p:spPr>
          <a:xfrm>
            <a:off x="3047519" y="-36450"/>
            <a:ext cx="6113212" cy="110799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</a:t>
            </a:r>
            <a:r>
              <a:rPr lang="it-IT" sz="6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grande</a:t>
            </a:r>
            <a:endParaRPr lang="it-IT" sz="6600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7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4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entra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nel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cuore,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8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bimbi20bianco20e20nero20pace3r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777388"/>
            <a:ext cx="914400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si vede sul volto</a:t>
            </a:r>
            <a:r>
              <a:rPr lang="it-IT" sz="6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4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Ora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ti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  stringo </a:t>
            </a:r>
          </a:p>
          <a:p>
            <a:pPr eaLnBrk="0" hangingPunct="0"/>
            <a:r>
              <a:rPr lang="it-IT" sz="66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la mano </a:t>
            </a:r>
            <a:endParaRPr lang="it-IT" sz="6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4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de\Desktop\IMG_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00" y="1592856"/>
            <a:ext cx="7200000" cy="3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619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227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it-IT" sz="6600" b="1" dirty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4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dona a noi la pace.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Beati gli invitati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alla Cena del Signore.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Ecco l’agnello di Dio, </a:t>
            </a:r>
          </a:p>
          <a:p>
            <a:pPr algn="just" eaLnBrk="0" hangingPunct="0">
              <a:defRPr/>
            </a:pPr>
            <a:r>
              <a:rPr lang="it-IT" sz="4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che toglie i peccati del mondo.</a:t>
            </a:r>
          </a:p>
          <a:p>
            <a:pPr algn="just" eaLnBrk="0" hangingPunct="0">
              <a:defRPr/>
            </a:pPr>
            <a:endParaRPr lang="it-IT" sz="1600" dirty="0">
              <a:solidFill>
                <a:prstClr val="black"/>
              </a:solidFill>
              <a:latin typeface="Arial" pitchFamily="34" charset="0"/>
            </a:endParaRP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io sarò salvato.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2345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4643438" cy="5429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4286248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speranza degli uomini,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apri alla vita,</a:t>
            </a:r>
          </a:p>
        </p:txBody>
      </p:sp>
    </p:spTree>
    <p:extLst>
      <p:ext uri="{BB962C8B-B14F-4D97-AF65-F5344CB8AC3E}">
        <p14:creationId xmlns:p14="http://schemas.microsoft.com/office/powerpoint/2010/main" val="156433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Testimoni dell’amore</a:t>
            </a:r>
            <a:endParaRPr lang="it-IT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65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8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214686"/>
            <a:ext cx="735811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2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3714752"/>
            <a:ext cx="800105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tuo Spirito, Signore, in ogni tempo ci fa segno del tuo amore per il mondo.</a:t>
            </a:r>
          </a:p>
          <a:p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 la gente noi viviamo la tua missione nella fede che ci fa condivisione</a:t>
            </a:r>
            <a:r>
              <a:rPr lang="it-IT" sz="3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it-IT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3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9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3214686"/>
            <a:ext cx="771530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8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3143248"/>
            <a:ext cx="792961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Parola della vita noi proclamiamo e la storia del tuo amore raccontiamo. Tra la gente noi viviamo una certezza: che tu offri ad ogni uomo giorni di grazia. </a:t>
            </a:r>
          </a:p>
        </p:txBody>
      </p:sp>
    </p:spTree>
    <p:extLst>
      <p:ext uri="{BB962C8B-B14F-4D97-AF65-F5344CB8AC3E}">
        <p14:creationId xmlns:p14="http://schemas.microsoft.com/office/powerpoint/2010/main" val="212567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715304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Testimoni dell'amore, testimoni del Signore, siamo il popolo di Dio e annunciamo il regno suo.</a:t>
            </a:r>
            <a:endParaRPr lang="it-IT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5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214686"/>
            <a:ext cx="7358114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Annunciamo la sua pace, la speranza della Croce che lo Spirito di Dio dona a questa umanità.</a:t>
            </a:r>
            <a:endParaRPr lang="it-IT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5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jiLvubXrB07A3fITmyy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cwerleB7SXxuE9qRkge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foYO9Fhi6eqV7ldsvY2v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fs4Jjywb9MoLjn1RSZe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ASydbuA8l1Q0B0JJeM2LX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xm1PqD62hdyZxMM3DZ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l2ev8tCvZv9fKBe55KM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Og9hLPfWWC3WS25Wsac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7DBU39RnpIwbHYi3sM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qIgoMoO4u44t9wGRM54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pHk6DoHpS0kccSDEntz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6ePMnA0MRsH4iz3GKqm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9WjNd7IBZS8XA6gQ06o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v8A4BGI8X8g25TtznT3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WkZWqTpfG5Uhrad9v1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Hx1nnqJv2TnGbf4EgOJ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65dKJzHJ5GcfpIJYU9i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8Nrimen1mDUWDsV2wYw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TLYX4RL46cyvpdV54u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MfCCJdiLbg86TGjpawg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n72H6qU132u9ZJlr7x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nikfLEkAKfd4Ruz16R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CKGA4IoIvbF6KKnRFfH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WURQR6qTuS4gGAybABc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oLKPDfcBrKOnNMIdRih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1t3NitE6gguTv562sbG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siMMsnKTJ7lBJgLQWJW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IG83FYbIBaxLcGiJsoK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TUgC7OQ6VNnH1K1w0hm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yUmPgCfXW5QTpRvQgV3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d2f0OpJFZ61vlmghyeQ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R7l91a1qjTa1GjzfNPe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STw8zYnPMeFWa8FEoyEy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ljGWIiq1JAb7erCSA23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WlK8rz8rFDxWLydsCg4o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K3Te2vXBui1pXVNgJhA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btTpqYMZ6lrgZ5yl6VH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J9fwPZk7bq87RplC5ZP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oOQ09oDobRLOmwCGTIx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XHWHInaFmVAwJJ9T9ME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8Se8ZtPIcxs3byA7hX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wkGBscQ2RdvWz4tznHP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4FyBj1vH2EXVlTso0DR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yfZvDHzfGqstg03RTOw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YDIA7ZGbMzmP7iBNoO8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sRCsk9K3Dw4GgmN3zzzu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6rSKg5qI1nUraQXFEwr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Kr1fZleyesTzLbAASED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LPbW5UV23VWgGqJ154t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HDw2GbGU2TmiikcFON5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yB5L54EN51l2Fc43fkD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Cvu9RRyyr1ykgzRkPQn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UDKwX2P8PW2zZzgVdNe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ulVucVvMO99HBQokUvIi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iGAh3TDA1hkz9pAsQUD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qhYpwSSIOh8S3eUUSB9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m1HZKrFOF9spgiiDmKH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rgmlyV11SVKzVWIx8r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pDYBCefovPoiAqCoSKM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FGmlUOCgfsrsQImWjNM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ZnkL7Mv1kyll6ct6IsI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aCmiVJyjdYISYhegjq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R7zU1VqZRM6KwKZCTSH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KYK4I2tlHbjeKeJ1ICS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LdLuhHwUwEGpmB9Wdnwv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dhv1Qt7VB4qgmNKn2yP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aztgb8ZmDd7ezonP0SD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joathQSFfw3Mscl3EHB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Nv3xOVV7MbHItWp7hvbN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Um66hB09c4K8pLsu2xcN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bMVauXeW0m0eiyiziR3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s4dhtdUJhS32E9IU3Uo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lwEENtEBzs1ExdqgKp9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AJWgWWQs4t7vroMnwEy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1MyphQCUvjPbcdd1i6x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jTaL3kTSGcU5zxkGBWyZj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6N6TNUloS0FM0UuoxyC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bCdA9iDga9wbVZrvuVg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4z2Tte2mcOc82DtTK9LI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pbjJDKyUPYuBuGdK2L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OZuW14Hb2ZRsNoQy0v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7yYG5z8tAqw4PBJaQEPk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WXdZcI5DuHQ7UgyPih7B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dqnXOgaeK0uE9mkfGIt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vK2SOUuL6cgyBy7YdNx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SrvGdIcpeBlOrtVN8tdJ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nAKL7IvGFGDwmdeMoasj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vkDu3hlhdi44q3hLcBh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CXOR9Aj6Syf2Fxbpmpgbb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PhZQDyW27YUiWYUx9eB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0agf3wm6gR7OxSmzB68J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ojfr2va26WaZ37L9En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JYwpmufcKxcoHly9RC9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i4ykoOoNSPjE7g3t1bE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yoNoBJ7Ns2zHeNHTlfAv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1hv7xdfgC0U7FkJ2F1U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XBlLc0NKialhWeTeW1W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byIEw0QE43bVrLsRrNfi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tzFdpPW8UU6DkTLL0ft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Moov8r4SURsL7L5YAYN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x7j4EFgQydlzdeFXc7XN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aiUZsb1H03vJNhPUGv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ayM0F2Ev4wuld5B8ZSR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vjlVruNNf9am1Bkrlboev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2230</Words>
  <Application>Microsoft Office PowerPoint</Application>
  <PresentationFormat>Presentazione su schermo (4:3)</PresentationFormat>
  <Paragraphs>327</Paragraphs>
  <Slides>111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Titoli diapositive</vt:lpstr>
      </vt:variant>
      <vt:variant>
        <vt:i4>111</vt:i4>
      </vt:variant>
    </vt:vector>
  </HeadingPairs>
  <TitlesOfParts>
    <vt:vector size="128" baseType="lpstr">
      <vt:lpstr>Tema di Office</vt:lpstr>
      <vt:lpstr>Struttura predefinita</vt:lpstr>
      <vt:lpstr>1_En blanco</vt:lpstr>
      <vt:lpstr>10_Tema di Office</vt:lpstr>
      <vt:lpstr>1_Tema di Office</vt:lpstr>
      <vt:lpstr>2_En blanco</vt:lpstr>
      <vt:lpstr>3_Struttura predefinita</vt:lpstr>
      <vt:lpstr>7_En blanco</vt:lpstr>
      <vt:lpstr>5_Struttura predefinita</vt:lpstr>
      <vt:lpstr>9_Tema di Office</vt:lpstr>
      <vt:lpstr>2_Tema di Office</vt:lpstr>
      <vt:lpstr>11_Tema di Office</vt:lpstr>
      <vt:lpstr>3_Tema di Office</vt:lpstr>
      <vt:lpstr>12_Tema di Office</vt:lpstr>
      <vt:lpstr>5_En blanco</vt:lpstr>
      <vt:lpstr>4_Tema di Office</vt:lpstr>
      <vt:lpstr>13_Tema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Testimoni dell’amore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oreste</dc:creator>
  <cp:lastModifiedBy>Fede</cp:lastModifiedBy>
  <cp:revision>66</cp:revision>
  <dcterms:created xsi:type="dcterms:W3CDTF">2007-10-18T06:55:30Z</dcterms:created>
  <dcterms:modified xsi:type="dcterms:W3CDTF">2012-10-20T19:40:15Z</dcterms:modified>
</cp:coreProperties>
</file>